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task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 small job to do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glimmering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Shining</a:t>
                      </a:r>
                      <a:r>
                        <a:rPr lang="en-US" sz="2400" baseline="0" dirty="0" smtClean="0"/>
                        <a:t> and sparkling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served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Carried in and placed before</a:t>
                      </a:r>
                      <a:r>
                        <a:rPr lang="en-US" sz="2400" baseline="0" dirty="0" smtClean="0"/>
                        <a:t> people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content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Satisfied</a:t>
                      </a:r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Documents and Settings\Erin Coffman\Local Settings\Temporary Internet Files\Content.IE5\OYN70FI8\MP90040050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304800"/>
            <a:ext cx="1493520" cy="1194816"/>
          </a:xfrm>
          <a:prstGeom prst="rect">
            <a:avLst/>
          </a:prstGeom>
          <a:noFill/>
        </p:spPr>
      </p:pic>
      <p:pic>
        <p:nvPicPr>
          <p:cNvPr id="1028" name="Picture 4" descr="C:\Documents and Settings\Erin Coffman\Local Settings\Temporary Internet Files\Content.IE5\P0HIDW1L\MC90044124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981200"/>
            <a:ext cx="824496" cy="1066800"/>
          </a:xfrm>
          <a:prstGeom prst="rect">
            <a:avLst/>
          </a:prstGeom>
          <a:noFill/>
        </p:spPr>
      </p:pic>
      <p:pic>
        <p:nvPicPr>
          <p:cNvPr id="1030" name="Picture 6" descr="C:\Documents and Settings\Erin Coffman\Local Settings\Temporary Internet Files\Content.IE5\37EZLBLT\MP900427738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581400"/>
            <a:ext cx="2173575" cy="1450182"/>
          </a:xfrm>
          <a:prstGeom prst="rect">
            <a:avLst/>
          </a:prstGeom>
          <a:noFill/>
        </p:spPr>
      </p:pic>
      <p:pic>
        <p:nvPicPr>
          <p:cNvPr id="1031" name="Picture 7" descr="C:\Documents and Settings\Erin Coffman\Local Settings\Temporary Internet Files\Content.IE5\P0HIDW1L\MP900448488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5257800"/>
            <a:ext cx="965200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worn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Having the look of being</a:t>
                      </a:r>
                      <a:r>
                        <a:rPr lang="en-US" sz="2400" baseline="0" dirty="0" smtClean="0"/>
                        <a:t> used over and over again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overjoyed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Very</a:t>
                      </a:r>
                      <a:r>
                        <a:rPr lang="en-US" sz="2400" baseline="0" dirty="0" smtClean="0"/>
                        <a:t> happy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concealed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Hidden; out</a:t>
                      </a:r>
                      <a:r>
                        <a:rPr lang="en-US" sz="2400" baseline="0" dirty="0" smtClean="0"/>
                        <a:t> of sight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valuable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Worth a lot of money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2" name="Picture 4" descr="C:\Documents and Settings\Erin Coffman\Local Settings\Temporary Internet Files\Content.IE5\OYN70FI8\MP90043179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52400"/>
            <a:ext cx="1524000" cy="1524000"/>
          </a:xfrm>
          <a:prstGeom prst="rect">
            <a:avLst/>
          </a:prstGeom>
          <a:noFill/>
        </p:spPr>
      </p:pic>
      <p:pic>
        <p:nvPicPr>
          <p:cNvPr id="2053" name="Picture 5" descr="C:\Documents and Settings\Erin Coffman\Local Settings\Temporary Internet Files\Content.IE5\OYN70FI8\MP90042279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828800"/>
            <a:ext cx="1454869" cy="1447800"/>
          </a:xfrm>
          <a:prstGeom prst="rect">
            <a:avLst/>
          </a:prstGeom>
          <a:noFill/>
        </p:spPr>
      </p:pic>
      <p:pic>
        <p:nvPicPr>
          <p:cNvPr id="2054" name="Picture 6" descr="C:\Documents and Settings\Erin Coffman\Local Settings\Temporary Internet Files\Content.IE5\OYN70FI8\MC90011147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581400"/>
            <a:ext cx="1759458" cy="1352247"/>
          </a:xfrm>
          <a:prstGeom prst="rect">
            <a:avLst/>
          </a:prstGeom>
          <a:noFill/>
        </p:spPr>
      </p:pic>
      <p:pic>
        <p:nvPicPr>
          <p:cNvPr id="2055" name="Picture 7" descr="C:\Documents and Settings\Erin Coffman\Local Settings\Temporary Internet Files\Content.IE5\37EZLBLT\MP900448718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5257800"/>
            <a:ext cx="1859507" cy="1408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1509</TotalTime>
  <Words>45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Erin Coffman</cp:lastModifiedBy>
  <cp:revision>156</cp:revision>
  <dcterms:created xsi:type="dcterms:W3CDTF">2014-02-24T21:15:13Z</dcterms:created>
  <dcterms:modified xsi:type="dcterms:W3CDTF">2014-04-07T17:28:32Z</dcterms:modified>
</cp:coreProperties>
</file>